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719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E:\фото 3 класс\IMG_3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401985"/>
          </a:xfrm>
          <a:prstGeom prst="rect">
            <a:avLst/>
          </a:prstGeom>
          <a:noFill/>
        </p:spPr>
      </p:pic>
      <p:pic>
        <p:nvPicPr>
          <p:cNvPr id="4" name="Picture 2" descr="E:\фото 3 класс\IMG_3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4000496" cy="3286124"/>
          </a:xfrm>
          <a:prstGeom prst="rect">
            <a:avLst/>
          </a:prstGeom>
          <a:noFill/>
        </p:spPr>
      </p:pic>
      <p:pic>
        <p:nvPicPr>
          <p:cNvPr id="5" name="Picture 2" descr="E:\фото 3 класс\IMG_32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571876"/>
            <a:ext cx="4572000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то 3 класс\IMG_3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0668" cy="3500438"/>
          </a:xfrm>
          <a:prstGeom prst="rect">
            <a:avLst/>
          </a:prstGeom>
          <a:noFill/>
        </p:spPr>
      </p:pic>
      <p:pic>
        <p:nvPicPr>
          <p:cNvPr id="3" name="Picture 2" descr="E:\фото 3 класс\IMG_3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786314" cy="3500462"/>
          </a:xfrm>
          <a:prstGeom prst="rect">
            <a:avLst/>
          </a:prstGeom>
          <a:noFill/>
        </p:spPr>
      </p:pic>
      <p:pic>
        <p:nvPicPr>
          <p:cNvPr id="4" name="Picture 2" descr="E:\фото 3 класс\IMG_32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4214810" cy="3286124"/>
          </a:xfrm>
          <a:prstGeom prst="rect">
            <a:avLst/>
          </a:prstGeom>
          <a:noFill/>
        </p:spPr>
      </p:pic>
      <p:pic>
        <p:nvPicPr>
          <p:cNvPr id="5" name="Picture 2" descr="E:\фото 3 класс\IMG_3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571876"/>
            <a:ext cx="4714876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фото 3 класс\IMG_3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3286124"/>
          </a:xfrm>
          <a:prstGeom prst="rect">
            <a:avLst/>
          </a:prstGeom>
          <a:noFill/>
        </p:spPr>
      </p:pic>
      <p:pic>
        <p:nvPicPr>
          <p:cNvPr id="4" name="Picture 2" descr="E:\фото 3 класс\IMG_3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57579"/>
            <a:ext cx="4357686" cy="3400421"/>
          </a:xfrm>
          <a:prstGeom prst="rect">
            <a:avLst/>
          </a:prstGeom>
          <a:noFill/>
        </p:spPr>
      </p:pic>
      <p:pic>
        <p:nvPicPr>
          <p:cNvPr id="5" name="Picture 2" descr="E:\фото 3 класс\IMG_32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500562" cy="3286124"/>
          </a:xfrm>
          <a:prstGeom prst="rect">
            <a:avLst/>
          </a:prstGeom>
          <a:noFill/>
        </p:spPr>
      </p:pic>
      <p:pic>
        <p:nvPicPr>
          <p:cNvPr id="6" name="Picture 2" descr="E:\фото 3 класс\IMG_32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29000"/>
            <a:ext cx="4500562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</cp:revision>
  <dcterms:modified xsi:type="dcterms:W3CDTF">2010-10-24T04:30:52Z</dcterms:modified>
</cp:coreProperties>
</file>